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0" r:id="rId4"/>
    <p:sldId id="258" r:id="rId5"/>
    <p:sldId id="266" r:id="rId6"/>
    <p:sldId id="263" r:id="rId7"/>
    <p:sldId id="259" r:id="rId8"/>
    <p:sldId id="267" r:id="rId9"/>
    <p:sldId id="262" r:id="rId10"/>
    <p:sldId id="261" r:id="rId11"/>
    <p:sldId id="264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73" d="100"/>
          <a:sy n="73" d="100"/>
        </p:scale>
        <p:origin x="-222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25C63-7A3A-4C0D-8942-1248A51D8747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D771C-6762-4657-859C-7864B4A2A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964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D771C-6762-4657-859C-7864B4A2A3A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457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531-9659-4712-93A1-CAD3C97A820B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65A5-2454-4981-874E-964C64BCD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625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531-9659-4712-93A1-CAD3C97A820B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65A5-2454-4981-874E-964C64BCD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415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531-9659-4712-93A1-CAD3C97A820B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65A5-2454-4981-874E-964C64BCD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214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531-9659-4712-93A1-CAD3C97A820B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65A5-2454-4981-874E-964C64BCD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989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531-9659-4712-93A1-CAD3C97A820B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65A5-2454-4981-874E-964C64BCD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050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531-9659-4712-93A1-CAD3C97A820B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65A5-2454-4981-874E-964C64BCD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154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531-9659-4712-93A1-CAD3C97A820B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65A5-2454-4981-874E-964C64BCD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902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531-9659-4712-93A1-CAD3C97A820B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65A5-2454-4981-874E-964C64BCD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443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531-9659-4712-93A1-CAD3C97A820B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65A5-2454-4981-874E-964C64BCD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148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531-9659-4712-93A1-CAD3C97A820B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65A5-2454-4981-874E-964C64BCD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56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3531-9659-4712-93A1-CAD3C97A820B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065A5-2454-4981-874E-964C64BCD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55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73531-9659-4712-93A1-CAD3C97A820B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065A5-2454-4981-874E-964C64BCD7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66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6.wdp"/><Relationship Id="rId12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microsoft.com/office/2007/relationships/hdphoto" Target="../media/hdphoto7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2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1916832"/>
            <a:ext cx="460851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 саду ли, </a:t>
            </a:r>
          </a:p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огороде!</a:t>
            </a:r>
            <a:endParaRPr lang="ru-RU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188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apus666.narod.ru/clipart/p/pods/pods68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37" y="2961"/>
            <a:ext cx="924814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mothersguide.ru/wp-content/uploads/2018/07/b854587ff98bb5798299b068a2522e6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003086"/>
            <a:ext cx="3888432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voviyes.ru/wp-content/uploads/2011/06/%D0%9B%D1%83%D0%BA_%D1%82%D1%80%D0%B0%D0%B3%D0%B8%D0%BA%D0%B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47" y="3645024"/>
            <a:ext cx="3689386" cy="2304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gemorroy-s.ru/wp-content/uploads/2017/11/red166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374" y="3552123"/>
            <a:ext cx="3817636" cy="2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lovedacha.ru/files/hranenie-morkovi1_1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167" y="952433"/>
            <a:ext cx="4210050" cy="259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8394" y="5737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7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4941168"/>
            <a:ext cx="609600" cy="609600"/>
          </a:xfrm>
          <a:prstGeom prst="rect">
            <a:avLst/>
          </a:prstGeom>
        </p:spPr>
      </p:pic>
      <p:pic>
        <p:nvPicPr>
          <p:cNvPr id="10" name="Рисунок 9" descr="https://thumbs.dreamstime.com/z/%D0%BE%D0%B2%D0%BE%D1%89%D0%B8-%D0%B2%D0%B5%D0%BA%D1%82%D0%BE%D1%80%D0%B0-%D1%80%D0%B0%D0%BC%D0%BA%D0%B8-22507430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1"/>
          <a:stretch/>
        </p:blipFill>
        <p:spPr bwMode="auto">
          <a:xfrm>
            <a:off x="-104775" y="0"/>
            <a:ext cx="93572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809" y="0"/>
            <a:ext cx="4462463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19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thumbs.dreamstime.com/z/%D0%BE%D0%B2%D0%BE%D1%89%D0%B8-%D0%B2%D0%B5%D0%BA%D1%82%D0%BE%D1%80%D0%B0-%D1%80%D0%B0%D0%BC%D0%BA%D0%B8-22507430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9"/>
          <a:stretch/>
        </p:blipFill>
        <p:spPr bwMode="auto">
          <a:xfrm>
            <a:off x="-104775" y="-52250"/>
            <a:ext cx="9248775" cy="691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52251"/>
            <a:ext cx="4462463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z_m_f_Volshebnik_Izumrudnogo_Goroda_-_My_v_Gorod_Izumrudnyj..._(iPleer.fm) (обработанно на vocalremov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0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5"/>
          <a:stretch/>
        </p:blipFill>
        <p:spPr bwMode="auto">
          <a:xfrm>
            <a:off x="-112302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3233"/>
            <a:ext cx="4462490" cy="681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Юзерь\Desktop\1501706986_osen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912768" cy="783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93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www.clipartbest.com/cliparts/RTd/KEM/RTdKEM9Ec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94" y="1340768"/>
            <a:ext cx="4896544" cy="500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papus666.narod.ru/clipart/p/pods/pods6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70" y="-171400"/>
            <a:ext cx="9248140" cy="7128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698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3005586" cy="245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76133"/>
            <a:ext cx="3431570" cy="272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17" y="3140968"/>
            <a:ext cx="3215718" cy="309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37026"/>
            <a:ext cx="3859213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90858" y="6234137"/>
            <a:ext cx="609600" cy="609600"/>
          </a:xfrm>
          <a:prstGeom prst="rect">
            <a:avLst/>
          </a:prstGeom>
        </p:spPr>
      </p:pic>
      <p:pic>
        <p:nvPicPr>
          <p:cNvPr id="9" name="Рисунок 8" descr="http://papus666.narod.ru/clipart/p/pods/pods68.pn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17" y="-251571"/>
            <a:ext cx="914400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40352" y="5624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5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thumbs.dreamstime.com/z/%D0%BE%D0%B2%D0%BE%D1%89%D0%B8-%D0%B2%D0%B5%D0%BA%D1%82%D0%BE%D1%80%D0%B0-%D1%80%D0%B0%D0%BC%D0%BA%D0%B8-2250743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72" y="0"/>
            <a:ext cx="9248775" cy="800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36513"/>
            <a:ext cx="4462463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34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apus666.narod.ru/clipart/p/pods/pods6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07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clipart-library.com/img/174277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7344816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253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papus666.narod.ru/clipart/p/pods/pods68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92" y="4706"/>
            <a:ext cx="924814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40850"/>
            <a:ext cx="3168352" cy="208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710" y="1270000"/>
            <a:ext cx="2641586" cy="194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4754563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879" y="3352581"/>
            <a:ext cx="2568980" cy="236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40352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4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thumbs.dreamstime.com/z/%D0%BE%D0%B2%D0%BE%D1%89%D0%B8-%D0%B2%D0%B5%D0%BA%D1%82%D0%BE%D1%80%D0%B0-%D1%80%D0%B0%D0%BC%D0%BA%D0%B8-2250743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775" cy="728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433" y="77851"/>
            <a:ext cx="4462463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4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apus666.narod.ru/clipart/p/pods/pods6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70" y="0"/>
            <a:ext cx="924814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img1.liveinternet.ru/images/attach/c/7/97/558/97558779_gryadka_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4" y="2009775"/>
            <a:ext cx="7140649" cy="2838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60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8</Words>
  <Application>Microsoft Office PowerPoint</Application>
  <PresentationFormat>Экран (4:3)</PresentationFormat>
  <Paragraphs>3</Paragraphs>
  <Slides>12</Slides>
  <Notes>1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Юзерь</dc:creator>
  <cp:lastModifiedBy>1</cp:lastModifiedBy>
  <cp:revision>26</cp:revision>
  <dcterms:created xsi:type="dcterms:W3CDTF">2018-10-10T07:20:39Z</dcterms:created>
  <dcterms:modified xsi:type="dcterms:W3CDTF">2018-10-11T01:21:26Z</dcterms:modified>
</cp:coreProperties>
</file>